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95" autoAdjust="0"/>
  </p:normalViewPr>
  <p:slideViewPr>
    <p:cSldViewPr>
      <p:cViewPr varScale="1">
        <p:scale>
          <a:sx n="106" d="100"/>
          <a:sy n="106" d="100"/>
        </p:scale>
        <p:origin x="176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306A1-FFB6-4029-B5E9-5B93BA480611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568D3-C9B7-476B-B087-3FE302ABB3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7547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2568D3-C9B7-476B-B087-3FE302ABB3DC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8803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1"/>
            <a:ext cx="77724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1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16479" y="3447290"/>
            <a:ext cx="4645152" cy="94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359152" y="3471672"/>
            <a:ext cx="4555490" cy="0"/>
          </a:xfrm>
          <a:custGeom>
            <a:avLst/>
            <a:gdLst/>
            <a:ahLst/>
            <a:cxnLst/>
            <a:rect l="l" t="t" r="r" b="b"/>
            <a:pathLst>
              <a:path w="4555490">
                <a:moveTo>
                  <a:pt x="0" y="0"/>
                </a:moveTo>
                <a:lnTo>
                  <a:pt x="4555490" y="0"/>
                </a:lnTo>
              </a:path>
            </a:pathLst>
          </a:custGeom>
          <a:ln w="9144">
            <a:solidFill>
              <a:srgbClr val="AF86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095500" y="2971800"/>
            <a:ext cx="2447544" cy="966216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70477" y="1949196"/>
            <a:ext cx="94487" cy="2997708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4617720" y="1969008"/>
            <a:ext cx="0" cy="2908300"/>
          </a:xfrm>
          <a:custGeom>
            <a:avLst/>
            <a:gdLst/>
            <a:ahLst/>
            <a:cxnLst/>
            <a:rect l="l" t="t" r="r" b="b"/>
            <a:pathLst>
              <a:path h="2908300">
                <a:moveTo>
                  <a:pt x="0" y="0"/>
                </a:moveTo>
                <a:lnTo>
                  <a:pt x="0" y="2907918"/>
                </a:lnTo>
              </a:path>
            </a:pathLst>
          </a:custGeom>
          <a:ln w="9144">
            <a:solidFill>
              <a:srgbClr val="AF86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412237" y="1508762"/>
            <a:ext cx="2447543" cy="96469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64484" y="1104139"/>
            <a:ext cx="2508885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/>
          <p:cNvCxnSpPr/>
          <p:nvPr/>
        </p:nvCxnSpPr>
        <p:spPr>
          <a:xfrm>
            <a:off x="4572000" y="2326558"/>
            <a:ext cx="0" cy="17476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2">
            <a:extLst>
              <a:ext uri="{FF2B5EF4-FFF2-40B4-BE49-F238E27FC236}">
                <a16:creationId xmlns:a16="http://schemas.microsoft.com/office/drawing/2014/main" xmlns="" id="{2F488707-4FE6-27FF-64E4-49B26B75DB55}"/>
              </a:ext>
            </a:extLst>
          </p:cNvPr>
          <p:cNvSpPr/>
          <p:nvPr/>
        </p:nvSpPr>
        <p:spPr>
          <a:xfrm>
            <a:off x="914400" y="1076632"/>
            <a:ext cx="7315200" cy="914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600" dirty="0">
                <a:solidFill>
                  <a:srgbClr val="000000"/>
                </a:solidFill>
                <a:latin typeface="Arial"/>
              </a:rPr>
              <a:t>Unidad Jurídica de la </a:t>
            </a:r>
            <a:r>
              <a:rPr sz="1600" dirty="0" err="1">
                <a:solidFill>
                  <a:srgbClr val="000000"/>
                </a:solidFill>
                <a:latin typeface="Arial"/>
              </a:rPr>
              <a:t>Oficialía</a:t>
            </a:r>
            <a:r>
              <a:rPr sz="1600" dirty="0">
                <a:solidFill>
                  <a:srgbClr val="000000"/>
                </a:solidFill>
                <a:latin typeface="Arial"/>
              </a:rPr>
              <a:t> Mayor del Poder Judicial</a:t>
            </a:r>
          </a:p>
        </p:txBody>
      </p:sp>
      <p:sp>
        <p:nvSpPr>
          <p:cNvPr id="39" name="Rectangle 3">
            <a:extLst>
              <a:ext uri="{FF2B5EF4-FFF2-40B4-BE49-F238E27FC236}">
                <a16:creationId xmlns:a16="http://schemas.microsoft.com/office/drawing/2014/main" xmlns="" id="{9C6AEAF3-9CE2-A405-5DE8-371D228D8EA4}"/>
              </a:ext>
            </a:extLst>
          </p:cNvPr>
          <p:cNvSpPr/>
          <p:nvPr/>
        </p:nvSpPr>
        <p:spPr>
          <a:xfrm>
            <a:off x="3429000" y="2138516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 dirty="0">
                <a:solidFill>
                  <a:schemeClr val="tx1"/>
                </a:solidFill>
              </a:rPr>
              <a:t>Maria Eugenia Puente Lopez</a:t>
            </a:r>
          </a:p>
          <a:p>
            <a:pPr algn="ctr"/>
            <a:r>
              <a:rPr sz="1200" dirty="0">
                <a:solidFill>
                  <a:schemeClr val="tx1"/>
                </a:solidFill>
              </a:rPr>
              <a:t>Auxiliar </a:t>
            </a:r>
            <a:r>
              <a:rPr sz="1200" dirty="0" err="1">
                <a:solidFill>
                  <a:schemeClr val="tx1"/>
                </a:solidFill>
              </a:rPr>
              <a:t>Jurídic</a:t>
            </a:r>
            <a:r>
              <a:rPr lang="es-MX" sz="1200" dirty="0">
                <a:solidFill>
                  <a:schemeClr val="tx1"/>
                </a:solidFill>
              </a:rPr>
              <a:t>a</a:t>
            </a:r>
            <a:endParaRPr sz="1200" dirty="0">
              <a:solidFill>
                <a:schemeClr val="tx1"/>
              </a:solidFill>
            </a:endParaRPr>
          </a:p>
          <a:p>
            <a:pPr algn="ctr"/>
            <a:r>
              <a:rPr sz="1200" dirty="0">
                <a:solidFill>
                  <a:schemeClr val="tx1"/>
                </a:solidFill>
              </a:rPr>
              <a:t>TCA1602</a:t>
            </a:r>
          </a:p>
        </p:txBody>
      </p:sp>
      <p:sp>
        <p:nvSpPr>
          <p:cNvPr id="40" name="Rectangle 4">
            <a:extLst>
              <a:ext uri="{FF2B5EF4-FFF2-40B4-BE49-F238E27FC236}">
                <a16:creationId xmlns:a16="http://schemas.microsoft.com/office/drawing/2014/main" xmlns="" id="{DEDC385E-7575-DBEB-9B60-ABAC411FAAEE}"/>
              </a:ext>
            </a:extLst>
          </p:cNvPr>
          <p:cNvSpPr/>
          <p:nvPr/>
        </p:nvSpPr>
        <p:spPr>
          <a:xfrm>
            <a:off x="3429000" y="32004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 dirty="0">
                <a:solidFill>
                  <a:schemeClr val="tx1"/>
                </a:solidFill>
              </a:rPr>
              <a:t>Meliza Hidalgo Meza</a:t>
            </a:r>
          </a:p>
          <a:p>
            <a:pPr algn="ctr"/>
            <a:r>
              <a:rPr sz="1200" dirty="0" err="1">
                <a:solidFill>
                  <a:schemeClr val="tx1"/>
                </a:solidFill>
              </a:rPr>
              <a:t>Analista</a:t>
            </a:r>
            <a:r>
              <a:rPr sz="1200" dirty="0">
                <a:solidFill>
                  <a:schemeClr val="tx1"/>
                </a:solidFill>
              </a:rPr>
              <a:t> </a:t>
            </a:r>
            <a:r>
              <a:rPr sz="1200" dirty="0" err="1">
                <a:solidFill>
                  <a:schemeClr val="tx1"/>
                </a:solidFill>
              </a:rPr>
              <a:t>Jurídic</a:t>
            </a:r>
            <a:r>
              <a:rPr lang="es-MX" sz="1200" dirty="0">
                <a:solidFill>
                  <a:schemeClr val="tx1"/>
                </a:solidFill>
              </a:rPr>
              <a:t>a</a:t>
            </a:r>
            <a:endParaRPr sz="1200" dirty="0">
              <a:solidFill>
                <a:schemeClr val="tx1"/>
              </a:solidFill>
            </a:endParaRPr>
          </a:p>
          <a:p>
            <a:pPr algn="ctr"/>
            <a:r>
              <a:rPr sz="1200" dirty="0">
                <a:solidFill>
                  <a:schemeClr val="tx1"/>
                </a:solidFill>
              </a:rPr>
              <a:t>SO16</a:t>
            </a:r>
          </a:p>
        </p:txBody>
      </p:sp>
    </p:spTree>
    <p:extLst>
      <p:ext uri="{BB962C8B-B14F-4D97-AF65-F5344CB8AC3E}">
        <p14:creationId xmlns:p14="http://schemas.microsoft.com/office/powerpoint/2010/main" val="2383168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25</Words>
  <Application>Microsoft Office PowerPoint</Application>
  <PresentationFormat>Presentación en pantalla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Cuenta Microsoft</cp:lastModifiedBy>
  <cp:revision>28</cp:revision>
  <dcterms:created xsi:type="dcterms:W3CDTF">2025-04-25T18:00:51Z</dcterms:created>
  <dcterms:modified xsi:type="dcterms:W3CDTF">2025-04-30T17:37:30Z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2025-04-07T00:00:00Z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2025-04-25T00:00:00Z</vt:filetime>
  </property>
  <property fmtid="{D5CDD505-2E9C-101B-9397-08002B2CF9AE}" pid="5" name="Producer">
    <vt:lpwstr>Microsoft® PowerPoint® 2013</vt:lpwstr>
  </property>
</Properties>
</file>